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C32"/>
    <a:srgbClr val="FF9933"/>
    <a:srgbClr val="F8C085"/>
    <a:srgbClr val="19B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FE0F4-7599-40F0-96F3-2CA25AA73D1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A4E42-FF7E-41F1-8D2B-D5977BB7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2EA7-C627-479E-9165-AAB1EDE7D3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200"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Presentation </a:t>
            </a:r>
            <a:r>
              <a:rPr lang="tr-TR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C6A42-D75D-46FD-9541-8AB0D25368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and Authors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5C075-605C-4EFF-9CAD-8C0CC745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C8D1-8481-4CD9-A6E2-1BEBCE78C264}" type="datetime1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6E094-D2AB-4D07-AC21-E936ACEB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D57C3-B139-4325-92EF-4793A575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4046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08C397B-2DFD-4A7D-86BC-F1D796BEE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C17A0D-18D7-44B5-8C6C-901CDF973D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327" y="6188064"/>
            <a:ext cx="2253673" cy="66993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A56D31D-C89C-4442-AF82-F57B04A76F4E}"/>
              </a:ext>
            </a:extLst>
          </p:cNvPr>
          <p:cNvCxnSpPr>
            <a:cxnSpLocks/>
          </p:cNvCxnSpPr>
          <p:nvPr userDrawn="1"/>
        </p:nvCxnSpPr>
        <p:spPr>
          <a:xfrm>
            <a:off x="0" y="6142762"/>
            <a:ext cx="12192000" cy="0"/>
          </a:xfrm>
          <a:prstGeom prst="line">
            <a:avLst/>
          </a:prstGeom>
          <a:ln w="28575">
            <a:solidFill>
              <a:srgbClr val="19B7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6A400A2-AB8A-4393-9FA7-0AF8E7327452}"/>
              </a:ext>
            </a:extLst>
          </p:cNvPr>
          <p:cNvSpPr txBox="1"/>
          <p:nvPr userDrawn="1"/>
        </p:nvSpPr>
        <p:spPr>
          <a:xfrm>
            <a:off x="8153400" y="120073"/>
            <a:ext cx="380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99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April 25-27 2024, Antalya,</a:t>
            </a:r>
            <a:r>
              <a:rPr lang="tr-TR" dirty="0">
                <a:solidFill>
                  <a:srgbClr val="FF99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Türkiye</a:t>
            </a:r>
            <a:r>
              <a:rPr lang="en-US" dirty="0">
                <a:solidFill>
                  <a:srgbClr val="FF99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541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537C-0A2B-41CE-8302-77180ABEA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" y="136526"/>
            <a:ext cx="10515600" cy="115656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643C2-70B8-4E62-84D6-2B300F599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63" y="1506679"/>
            <a:ext cx="10515600" cy="4351338"/>
          </a:xfrm>
        </p:spPr>
        <p:txBody>
          <a:bodyPr/>
          <a:lstStyle>
            <a:lvl1pPr>
              <a:defRPr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425C7-56D7-4798-AC77-E0DE0B86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540E-E67E-4C45-B73A-0D85F3945B2F}" type="datetime1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9E008-4731-4828-B5AD-3373F6B25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C1C97-2286-4164-A2D8-6FE8DAC4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00419" y="634046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08C397B-2DFD-4A7D-86BC-F1D796BEE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D1E768-BEB3-493A-9A3C-F8465DC1BB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327" y="6188064"/>
            <a:ext cx="2253673" cy="66993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FDB897-E8CF-4520-88C7-E20383AFFC1E}"/>
              </a:ext>
            </a:extLst>
          </p:cNvPr>
          <p:cNvCxnSpPr>
            <a:cxnSpLocks/>
          </p:cNvCxnSpPr>
          <p:nvPr userDrawn="1"/>
        </p:nvCxnSpPr>
        <p:spPr>
          <a:xfrm>
            <a:off x="0" y="6142762"/>
            <a:ext cx="12192000" cy="0"/>
          </a:xfrm>
          <a:prstGeom prst="line">
            <a:avLst/>
          </a:prstGeom>
          <a:ln w="28575">
            <a:solidFill>
              <a:srgbClr val="19B7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69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EF348-E884-4F34-9462-898F427D0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200"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5490A-9119-4436-BEB0-D5AB019A9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87AEF-0690-49CF-A60C-4E55477D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3FA7-9423-4B20-9161-41BFB5B2E255}" type="datetime1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82337-E4D5-4E96-86DC-A5BCB0E2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2F2-31CB-474F-940A-D4A73A4D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18050" y="636731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08C397B-2DFD-4A7D-86BC-F1D796BEE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8E3110-A016-455D-9A6A-6EB1605F2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327" y="6188064"/>
            <a:ext cx="2253673" cy="66993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BB9369-2294-4C15-88C4-2BF0DACBE2BF}"/>
              </a:ext>
            </a:extLst>
          </p:cNvPr>
          <p:cNvCxnSpPr>
            <a:cxnSpLocks/>
          </p:cNvCxnSpPr>
          <p:nvPr userDrawn="1"/>
        </p:nvCxnSpPr>
        <p:spPr>
          <a:xfrm>
            <a:off x="0" y="6142762"/>
            <a:ext cx="12192000" cy="0"/>
          </a:xfrm>
          <a:prstGeom prst="line">
            <a:avLst/>
          </a:prstGeom>
          <a:ln w="28575">
            <a:solidFill>
              <a:srgbClr val="19B7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1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26F536-E5F5-4272-B7D8-DD591F2FB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3AD1-F8A9-42A6-8724-68422224BDFD}" type="datetime1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E2457E-EC77-4467-8BB0-59427726A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8A5BD-48CB-4DCC-82C3-E924D5D01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4046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08C397B-2DFD-4A7D-86BC-F1D796BEE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BB1AC6-2478-4B34-9AC3-12BC32744C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327" y="6188064"/>
            <a:ext cx="2253673" cy="66993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E3F649-6BE8-49B2-A568-A44666E64985}"/>
              </a:ext>
            </a:extLst>
          </p:cNvPr>
          <p:cNvCxnSpPr>
            <a:cxnSpLocks/>
          </p:cNvCxnSpPr>
          <p:nvPr userDrawn="1"/>
        </p:nvCxnSpPr>
        <p:spPr>
          <a:xfrm>
            <a:off x="0" y="6142762"/>
            <a:ext cx="12192000" cy="0"/>
          </a:xfrm>
          <a:prstGeom prst="line">
            <a:avLst/>
          </a:prstGeom>
          <a:ln w="28575">
            <a:solidFill>
              <a:srgbClr val="19B7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7603AFE1-65EA-481E-8EDD-5F16D5C6C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" y="136954"/>
            <a:ext cx="10515600" cy="115656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E1C3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1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125C8-7B51-4771-9A12-1C522968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8A1E-D05D-4DCE-B46F-D90D45C8FF8A}" type="datetime1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317FE1-97F1-4C6B-82D0-9624E6BD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00D54-CC94-4F83-8145-5D2B6D4A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08C397B-2DFD-4A7D-86BC-F1D796BEE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753C89-0AA2-4A4F-B679-38DD8D4F9B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327" y="6188064"/>
            <a:ext cx="2253673" cy="66993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3D9F0E-E10E-4915-8D31-AB70A7355ECA}"/>
              </a:ext>
            </a:extLst>
          </p:cNvPr>
          <p:cNvCxnSpPr>
            <a:cxnSpLocks/>
          </p:cNvCxnSpPr>
          <p:nvPr userDrawn="1"/>
        </p:nvCxnSpPr>
        <p:spPr>
          <a:xfrm>
            <a:off x="0" y="6142762"/>
            <a:ext cx="12192000" cy="0"/>
          </a:xfrm>
          <a:prstGeom prst="line">
            <a:avLst/>
          </a:prstGeom>
          <a:ln w="28575">
            <a:solidFill>
              <a:srgbClr val="19B7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52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8FB1B-F74C-4700-A1D1-68793A8AB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55C23-BFDC-4197-BEF0-6D40FEE88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32192-63D0-4BD8-AF72-8EB48D54E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26D29-3269-4D09-83A8-192378D34258}" type="datetime1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7CFB7-2518-4499-8CA2-DF969CD04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D7CBD-24B4-4BBE-B3C9-61ED16192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397B-2DFD-4A7D-86BC-F1D796BE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199F3-18ED-480C-9B50-956D1F763E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80A8D-C57C-49B0-8F37-0D9A39FFD5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DDD50-B784-4249-8E04-57C9F7C7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97B-2DFD-4A7D-86BC-F1D796BEE5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2232DC-FF3D-4E79-A569-9D08BBC4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97B-2DFD-4A7D-86BC-F1D796BEE51E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39C63E-9285-4FA5-A999-65A34B51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6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40C727-AD78-490D-935D-9B70E7C8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397B-2DFD-4A7D-86BC-F1D796BEE5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6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esoylemez</dc:creator>
  <cp:lastModifiedBy>esoylemez</cp:lastModifiedBy>
  <cp:revision>5</cp:revision>
  <dcterms:created xsi:type="dcterms:W3CDTF">2024-04-02T14:04:59Z</dcterms:created>
  <dcterms:modified xsi:type="dcterms:W3CDTF">2024-04-08T12:52:37Z</dcterms:modified>
</cp:coreProperties>
</file>